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EE3BC-F7EB-4680-92C7-5F4D16E83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816C5B-6FF2-40FA-AA9A-906B0728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E496-1753-4A64-BB80-92E3AB9A3092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49D0B-5476-498E-BF6C-6854F917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4845DA-FECA-478E-ACE6-7EC2DC24A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384C-7008-4768-83E4-4F8AC1BCE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9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C88C49-5C7E-4560-A97D-F1EFF0D96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F9BD7-11E4-48C4-B2E1-C8C4DAE80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70B5B-3BB5-4E3C-85B3-0BFF493395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EE496-1753-4A64-BB80-92E3AB9A3092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4E32A-309F-4676-9450-59A8E2124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87E9A-4A3D-4373-9CFF-40C7FF614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0384C-7008-4768-83E4-4F8AC1BCE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4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92779A-100C-473F-A598-38B35A7E7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5DB9B0-74E0-40C3-AEF9-3744B91D37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39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EDB167-3546-4581-A23B-2E048C7C6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FF05AE-2242-4CAE-9071-538394F6F2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2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13D27A-E1CD-449E-87A9-588AAC2DC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667B01-C22C-4286-982E-DFA96E2367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88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945506-37C8-49E2-946D-8351E16D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113718-1CBD-44AD-AC2C-40788939F7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4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BF28C7-BE1D-41E1-98DF-D78FC8BD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48B67D-0689-41DC-8F48-14B68B6CB1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73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FF7F04-DC26-4F46-8EC6-7285B0250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C48041-1D34-4BC1-8E20-1E7768C44B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82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AD18E3-DC72-4A35-9BDE-18C5FB10B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4EDF5C-55ED-419E-8341-FB951FCA87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09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E65D6F-08D0-4597-BBA6-855AE7AF8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D46BF3-D96F-40A2-AA36-6A52BEEF53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56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CCC5B4-95B0-47EC-AB68-2C231E756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9E5532-9EBE-4E08-87DF-B619BD650B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08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338B0CD-927D-4F95-B66B-518F31E08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7EDCB0-8E06-4700-94EC-333A4B82F2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08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Thach Van Manh</dc:creator>
  <cp:lastModifiedBy>Thach Van Manh</cp:lastModifiedBy>
  <cp:revision>1</cp:revision>
  <dcterms:created xsi:type="dcterms:W3CDTF">2021-05-13T13:56:06Z</dcterms:created>
  <dcterms:modified xsi:type="dcterms:W3CDTF">2021-05-13T13:56:06Z</dcterms:modified>
</cp:coreProperties>
</file>